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8" r:id="rId2"/>
    <p:sldMasterId id="2147483676" r:id="rId3"/>
    <p:sldMasterId id="2147483674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32399288" cy="43200638"/>
  <p:notesSz cx="6858000" cy="9144000"/>
  <p:defaultTextStyle>
    <a:defPPr>
      <a:defRPr lang="en-US"/>
    </a:defPPr>
    <a:lvl1pPr marL="0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1pPr>
    <a:lvl2pPr marL="2223138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2pPr>
    <a:lvl3pPr marL="4446275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3pPr>
    <a:lvl4pPr marL="6669411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4pPr>
    <a:lvl5pPr marL="8892548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5pPr>
    <a:lvl6pPr marL="11115686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6pPr>
    <a:lvl7pPr marL="13338825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7pPr>
    <a:lvl8pPr marL="15561960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8pPr>
    <a:lvl9pPr marL="17785098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21" userDrawn="1">
          <p15:clr>
            <a:srgbClr val="A4A3A4"/>
          </p15:clr>
        </p15:guide>
        <p15:guide id="2" orient="horz" pos="339" userDrawn="1">
          <p15:clr>
            <a:srgbClr val="A4A3A4"/>
          </p15:clr>
        </p15:guide>
        <p15:guide id="3" orient="horz" pos="26307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pos="429" userDrawn="1">
          <p15:clr>
            <a:srgbClr val="A4A3A4"/>
          </p15:clr>
        </p15:guide>
        <p15:guide id="6" pos="199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BC08"/>
    <a:srgbClr val="F07370"/>
    <a:srgbClr val="800000"/>
    <a:srgbClr val="FDE9E9"/>
    <a:srgbClr val="830000"/>
    <a:srgbClr val="192C0A"/>
    <a:srgbClr val="2B4B11"/>
    <a:srgbClr val="E7221D"/>
    <a:srgbClr val="FDF5CF"/>
    <a:srgbClr val="F7DE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4701" autoAdjust="0"/>
  </p:normalViewPr>
  <p:slideViewPr>
    <p:cSldViewPr snapToGrid="0" snapToObjects="1" showGuides="1">
      <p:cViewPr varScale="1">
        <p:scale>
          <a:sx n="16" d="100"/>
          <a:sy n="16" d="100"/>
        </p:scale>
        <p:origin x="3210" y="138"/>
      </p:cViewPr>
      <p:guideLst>
        <p:guide orient="horz" pos="4421"/>
        <p:guide orient="horz" pos="339"/>
        <p:guide orient="horz" pos="26307"/>
        <p:guide orient="horz"/>
        <p:guide pos="429"/>
        <p:guide pos="199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957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3894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13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685800"/>
            <a:ext cx="25685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1pPr>
    <a:lvl2pPr marL="2223138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2pPr>
    <a:lvl3pPr marL="4446275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3pPr>
    <a:lvl4pPr marL="6669411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4pPr>
    <a:lvl5pPr marL="8892548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5pPr>
    <a:lvl6pPr marL="11115686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6pPr>
    <a:lvl7pPr marL="13338825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7pPr>
    <a:lvl8pPr marL="15561960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8pPr>
    <a:lvl9pPr marL="17785098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377913" y="3988037"/>
            <a:ext cx="23643464" cy="1097643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63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4377913" y="2421231"/>
            <a:ext cx="23643464" cy="1273859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63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4377913" y="336557"/>
            <a:ext cx="23643464" cy="1791727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>
              <a:buFontTx/>
              <a:buNone/>
              <a:defRPr sz="9333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3749D3F-9821-3AB6-EEA9-ADF5C20622DA}"/>
              </a:ext>
            </a:extLst>
          </p:cNvPr>
          <p:cNvSpPr/>
          <p:nvPr userDrawn="1"/>
        </p:nvSpPr>
        <p:spPr>
          <a:xfrm>
            <a:off x="322340" y="732771"/>
            <a:ext cx="3712673" cy="39216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16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416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B2FD17BF-F491-1620-3DCA-6E8F35BE8EA4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21259799" y="41193723"/>
            <a:ext cx="10623057" cy="105220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r">
              <a:buNone/>
              <a:defRPr sz="416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30" indent="-659010">
              <a:defRPr sz="2943">
                <a:latin typeface="Trebuchet MS" pitchFamily="34" charset="0"/>
              </a:defRPr>
            </a:lvl2pPr>
            <a:lvl3pPr marL="2372441" indent="-659010">
              <a:defRPr sz="2943">
                <a:latin typeface="Trebuchet MS" pitchFamily="34" charset="0"/>
              </a:defRPr>
            </a:lvl3pPr>
            <a:lvl4pPr marL="3097353" indent="-724914">
              <a:defRPr sz="2943">
                <a:latin typeface="Trebuchet MS" pitchFamily="34" charset="0"/>
              </a:defRPr>
            </a:lvl4pPr>
            <a:lvl5pPr marL="3624562" indent="-527209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/>
              <a:t>Name(s) of the author(s): OOOO OOOO</a:t>
            </a:r>
            <a:r>
              <a:rPr lang="en-US" altLang="ko-KR"/>
              <a:t>)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EAEFC-CA58-9E5C-A7CE-83D69FA4D0A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8148" y="6929760"/>
            <a:ext cx="15302366" cy="106242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4E6E23E4-1B55-F643-818E-67EAE6D408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8149" y="6158846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BACKGROUND or ABSTRACTS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587EEF14-FA5E-3627-6878-F68E7FE2B5E8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598149" y="19397647"/>
            <a:ext cx="15302366" cy="106242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4BBF0AC3-862D-038D-1757-A0965528BA97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598150" y="18626733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METHODS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6E0FDD1-BCDF-7053-97EF-63E224FBCAD1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6580491" y="6929760"/>
            <a:ext cx="15302366" cy="106242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F354E2A-94E4-926B-3966-DF1AF296A9E0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6580492" y="6158846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RESULTS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6124C17-48EF-3C2A-EA1E-2C1B6A512AFD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6580491" y="19397647"/>
            <a:ext cx="15302366" cy="106242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B6AC607C-DBD4-49C6-C106-F21F7780B021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6580492" y="18626733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CONCLUSIONS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FE5E1F96-0960-007C-16C7-A76DFAA42DCB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6580491" y="34004364"/>
            <a:ext cx="15302366" cy="106242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78BBEF87-E77C-CCDD-7800-6EF5B9AEBFE9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16580492" y="33233450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ACKNOWLEDGEMENTS or  CONTACT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6889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06" userDrawn="1">
          <p15:clr>
            <a:srgbClr val="FBAE40"/>
          </p15:clr>
        </p15:guide>
        <p15:guide id="2" pos="1020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Standar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2">
            <a:extLst>
              <a:ext uri="{FF2B5EF4-FFF2-40B4-BE49-F238E27FC236}">
                <a16:creationId xmlns:a16="http://schemas.microsoft.com/office/drawing/2014/main" id="{3B6FD182-E625-628C-F66B-2C7C592A57A6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2178676" y="17732996"/>
            <a:ext cx="27241501" cy="64523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39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Type in or paste your text here</a:t>
            </a:r>
            <a:endParaRPr lang="ko-KR" altLang="en-US" dirty="0"/>
          </a:p>
        </p:txBody>
      </p:sp>
      <p:sp>
        <p:nvSpPr>
          <p:cNvPr id="17" name="Text Placeholder 76">
            <a:extLst>
              <a:ext uri="{FF2B5EF4-FFF2-40B4-BE49-F238E27FC236}">
                <a16:creationId xmlns:a16="http://schemas.microsoft.com/office/drawing/2014/main" id="{4A86D65F-9923-36E5-2B13-FA1E54947371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4377913" y="3988037"/>
            <a:ext cx="23643464" cy="1097643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63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8" name="Text Placeholder 76">
            <a:extLst>
              <a:ext uri="{FF2B5EF4-FFF2-40B4-BE49-F238E27FC236}">
                <a16:creationId xmlns:a16="http://schemas.microsoft.com/office/drawing/2014/main" id="{C9DF27D3-5AD6-4517-E460-1D1CCFACA8C6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4377913" y="2421231"/>
            <a:ext cx="23643464" cy="1273859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63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9" name="Text Placeholder 76">
            <a:extLst>
              <a:ext uri="{FF2B5EF4-FFF2-40B4-BE49-F238E27FC236}">
                <a16:creationId xmlns:a16="http://schemas.microsoft.com/office/drawing/2014/main" id="{25FC9934-BD53-0891-E39E-1BD92BCDF3E4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4377913" y="336557"/>
            <a:ext cx="23643464" cy="1791727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>
              <a:buFontTx/>
              <a:buNone/>
              <a:defRPr sz="9333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5DFF0A28-6E0A-6E68-277E-1CB9A9518FE4}"/>
              </a:ext>
            </a:extLst>
          </p:cNvPr>
          <p:cNvSpPr/>
          <p:nvPr userDrawn="1"/>
        </p:nvSpPr>
        <p:spPr>
          <a:xfrm>
            <a:off x="322340" y="732771"/>
            <a:ext cx="3712673" cy="39216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16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416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28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6">
            <a:extLst>
              <a:ext uri="{FF2B5EF4-FFF2-40B4-BE49-F238E27FC236}">
                <a16:creationId xmlns:a16="http://schemas.microsoft.com/office/drawing/2014/main" id="{E36BA3BD-6AFC-E81D-E58F-0D5DD23BDBD4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4377913" y="4491892"/>
            <a:ext cx="23643464" cy="1097643"/>
          </a:xfrm>
          <a:prstGeom prst="rect">
            <a:avLst/>
          </a:prstGeom>
        </p:spPr>
        <p:txBody>
          <a:bodyPr lIns="77349" tIns="38675" rIns="77349" bIns="38675" anchor="ctr"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63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3" name="Text Placeholder 76">
            <a:extLst>
              <a:ext uri="{FF2B5EF4-FFF2-40B4-BE49-F238E27FC236}">
                <a16:creationId xmlns:a16="http://schemas.microsoft.com/office/drawing/2014/main" id="{F3DB7401-C1AD-8B64-478C-235BB3DB0109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4377913" y="2925086"/>
            <a:ext cx="23643464" cy="1273859"/>
          </a:xfrm>
          <a:prstGeom prst="rect">
            <a:avLst/>
          </a:prstGeom>
        </p:spPr>
        <p:txBody>
          <a:bodyPr lIns="77349" tIns="38675" rIns="77349" bIns="38675" anchor="ctr" anchorCtr="1">
            <a:no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63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4" name="Text Placeholder 76">
            <a:extLst>
              <a:ext uri="{FF2B5EF4-FFF2-40B4-BE49-F238E27FC236}">
                <a16:creationId xmlns:a16="http://schemas.microsoft.com/office/drawing/2014/main" id="{54FC761B-0861-CD42-FE6D-A2C9C8D499FB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4377913" y="840412"/>
            <a:ext cx="23643464" cy="1791727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9333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BDEA13EC-DF3E-5B94-D17B-37014E7CE66B}"/>
              </a:ext>
            </a:extLst>
          </p:cNvPr>
          <p:cNvSpPr/>
          <p:nvPr userDrawn="1"/>
        </p:nvSpPr>
        <p:spPr>
          <a:xfrm>
            <a:off x="322340" y="1225814"/>
            <a:ext cx="3712673" cy="39216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16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416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EF7986EF-D8CA-E1FF-69E3-E341AACCB5CF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21259799" y="41193723"/>
            <a:ext cx="10623057" cy="105220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r">
              <a:buNone/>
              <a:defRPr sz="416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30" indent="-659010">
              <a:defRPr sz="2943">
                <a:latin typeface="Trebuchet MS" pitchFamily="34" charset="0"/>
              </a:defRPr>
            </a:lvl2pPr>
            <a:lvl3pPr marL="2372441" indent="-659010">
              <a:defRPr sz="2943">
                <a:latin typeface="Trebuchet MS" pitchFamily="34" charset="0"/>
              </a:defRPr>
            </a:lvl3pPr>
            <a:lvl4pPr marL="3097353" indent="-724914">
              <a:defRPr sz="2943">
                <a:latin typeface="Trebuchet MS" pitchFamily="34" charset="0"/>
              </a:defRPr>
            </a:lvl4pPr>
            <a:lvl5pPr marL="3624562" indent="-527209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/>
              <a:t>Name(s) of the author(s): OOOO OOOO</a:t>
            </a:r>
            <a:r>
              <a:rPr lang="en-US" altLang="ko-KR"/>
              <a:t>)</a:t>
            </a:r>
            <a:endParaRPr lang="en-US" dirty="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9FD86320-67D4-CC47-6E0E-09BFD3DFF0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8148" y="6929760"/>
            <a:ext cx="15302366" cy="106242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B58464CE-2B1D-7FBE-9300-A3BA2DA078D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8149" y="6158846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BACKGROUND or ABSTRACTS</a:t>
            </a:r>
            <a:endParaRPr lang="en-US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47174304-C8AF-FEC7-7016-4CE761BD9B8C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598149" y="19397647"/>
            <a:ext cx="15302366" cy="106242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BF2CD97C-E5A7-168C-EFE9-6430E082DE5E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598150" y="18626733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METHODS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D85AC780-B30C-292F-3AA6-2012C7D36159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6580491" y="6929760"/>
            <a:ext cx="15302366" cy="106242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F78EE612-736C-0DE0-DCBA-C54FDE4D22D4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6580492" y="6158846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RESULTS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FA449ED5-753B-3328-18F7-F94781990F32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6580491" y="19397647"/>
            <a:ext cx="15302366" cy="106242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A7B35AB5-4714-E2A8-4F3D-ACA823B88C9C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6580492" y="18626733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CONCLUSIONS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299E9E09-D7A2-145C-376B-921F028ED810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6580491" y="34004364"/>
            <a:ext cx="15302366" cy="106242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68929B29-42C1-4338-0B59-6EBCF875AA04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16580492" y="33233450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ACKNOWLEDGEMENTS or  CONTACT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85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76">
            <a:extLst>
              <a:ext uri="{FF2B5EF4-FFF2-40B4-BE49-F238E27FC236}">
                <a16:creationId xmlns:a16="http://schemas.microsoft.com/office/drawing/2014/main" id="{B9516AE6-AC30-3103-145C-16CCFD968CA2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4377913" y="4491892"/>
            <a:ext cx="23643464" cy="1097643"/>
          </a:xfrm>
          <a:prstGeom prst="rect">
            <a:avLst/>
          </a:prstGeom>
        </p:spPr>
        <p:txBody>
          <a:bodyPr lIns="77349" tIns="38675" rIns="77349" bIns="38675" anchor="ctr"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63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8" name="Text Placeholder 76">
            <a:extLst>
              <a:ext uri="{FF2B5EF4-FFF2-40B4-BE49-F238E27FC236}">
                <a16:creationId xmlns:a16="http://schemas.microsoft.com/office/drawing/2014/main" id="{D6ADC08B-8A98-A550-5994-2A22D9065D8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4377913" y="2925086"/>
            <a:ext cx="23643464" cy="1273859"/>
          </a:xfrm>
          <a:prstGeom prst="rect">
            <a:avLst/>
          </a:prstGeom>
        </p:spPr>
        <p:txBody>
          <a:bodyPr lIns="77349" tIns="38675" rIns="77349" bIns="38675" anchor="ctr" anchorCtr="1">
            <a:no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63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9" name="Text Placeholder 76">
            <a:extLst>
              <a:ext uri="{FF2B5EF4-FFF2-40B4-BE49-F238E27FC236}">
                <a16:creationId xmlns:a16="http://schemas.microsoft.com/office/drawing/2014/main" id="{CF0A705D-5915-69EF-F990-BA45F43BE9C3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4377913" y="840412"/>
            <a:ext cx="23643464" cy="1791727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9333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B4ACEC78-A1A3-50B9-1EE1-FD5AFFB85CD6}"/>
              </a:ext>
            </a:extLst>
          </p:cNvPr>
          <p:cNvSpPr/>
          <p:nvPr userDrawn="1"/>
        </p:nvSpPr>
        <p:spPr>
          <a:xfrm>
            <a:off x="322340" y="1225814"/>
            <a:ext cx="3712673" cy="39216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16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416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E1E8B14-B17B-035A-6EC8-6D977534A064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2178676" y="17732996"/>
            <a:ext cx="27241501" cy="64523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39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Type in or paste your text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2500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9">
            <a:extLst>
              <a:ext uri="{FF2B5EF4-FFF2-40B4-BE49-F238E27FC236}">
                <a16:creationId xmlns:a16="http://schemas.microsoft.com/office/drawing/2014/main" id="{C5E8A6E4-6601-4217-906B-41F10F0A0D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" y="5291127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BC0661B3-0A53-727E-490F-9EF9372B3BC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3591" y="2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25" name="Rectangle 36">
            <a:extLst>
              <a:ext uri="{FF2B5EF4-FFF2-40B4-BE49-F238E27FC236}">
                <a16:creationId xmlns:a16="http://schemas.microsoft.com/office/drawing/2014/main" id="{1FBF0302-7A10-DF37-E8F2-2EC2D5FB042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593" y="238299"/>
            <a:ext cx="32399288" cy="5052826"/>
          </a:xfrm>
          <a:prstGeom prst="rect">
            <a:avLst/>
          </a:prstGeom>
          <a:gradFill>
            <a:gsLst>
              <a:gs pos="0">
                <a:srgbClr val="D7B50B"/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  <p:sp>
        <p:nvSpPr>
          <p:cNvPr id="26" name="Rectangle 36">
            <a:extLst>
              <a:ext uri="{FF2B5EF4-FFF2-40B4-BE49-F238E27FC236}">
                <a16:creationId xmlns:a16="http://schemas.microsoft.com/office/drawing/2014/main" id="{E0CF3063-E02C-C4CA-B6C7-2FE924232ED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593" y="43000636"/>
            <a:ext cx="32399288" cy="200000"/>
          </a:xfrm>
          <a:prstGeom prst="rect">
            <a:avLst/>
          </a:prstGeom>
          <a:gradFill>
            <a:gsLst>
              <a:gs pos="0">
                <a:srgbClr val="D7B50B"/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 lvl="0"/>
            <a:endParaRPr lang="en-US" sz="8874" dirty="0"/>
          </a:p>
        </p:txBody>
      </p:sp>
      <p:pic>
        <p:nvPicPr>
          <p:cNvPr id="3" name="그림 2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7C70C3FD-B09F-4C5B-5CFA-9D9475641DD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r="8154" b="62659"/>
          <a:stretch/>
        </p:blipFill>
        <p:spPr>
          <a:xfrm>
            <a:off x="679033" y="41753894"/>
            <a:ext cx="8924892" cy="1063863"/>
          </a:xfrm>
          <a:prstGeom prst="rect">
            <a:avLst/>
          </a:prstGeom>
        </p:spPr>
      </p:pic>
      <p:sp>
        <p:nvSpPr>
          <p:cNvPr id="5" name="Rectangle 33">
            <a:extLst>
              <a:ext uri="{FF2B5EF4-FFF2-40B4-BE49-F238E27FC236}">
                <a16:creationId xmlns:a16="http://schemas.microsoft.com/office/drawing/2014/main" id="{B6E052F4-9911-B7B0-9E68-43DD3DBC69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6630" y="6324774"/>
            <a:ext cx="15293804" cy="35088287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B0033F1A-5F5E-2390-FD57-DC2976CA122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578854" y="6310118"/>
            <a:ext cx="15293804" cy="33797009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8" name="テキスト ボックス 4">
            <a:extLst>
              <a:ext uri="{FF2B5EF4-FFF2-40B4-BE49-F238E27FC236}">
                <a16:creationId xmlns:a16="http://schemas.microsoft.com/office/drawing/2014/main" id="{27165FBF-BBDD-DB42-8CD8-F091AA6E3504}"/>
              </a:ext>
            </a:extLst>
          </p:cNvPr>
          <p:cNvSpPr txBox="1"/>
          <p:nvPr userDrawn="1"/>
        </p:nvSpPr>
        <p:spPr>
          <a:xfrm>
            <a:off x="23734725" y="40581324"/>
            <a:ext cx="8137933" cy="732636"/>
          </a:xfrm>
          <a:prstGeom prst="rect">
            <a:avLst/>
          </a:prstGeom>
          <a:solidFill>
            <a:srgbClr val="F3BC0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4161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Disclosure of Conflict of Interest</a:t>
            </a:r>
            <a:endParaRPr kumimoji="1" lang="ja-JP" altLang="en-US" sz="4161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9" name="텍스트 개체 틀 6">
            <a:extLst>
              <a:ext uri="{FF2B5EF4-FFF2-40B4-BE49-F238E27FC236}">
                <a16:creationId xmlns:a16="http://schemas.microsoft.com/office/drawing/2014/main" id="{25368D7B-BBD8-C666-8FB3-D264994ED878}"/>
              </a:ext>
            </a:extLst>
          </p:cNvPr>
          <p:cNvSpPr txBox="1">
            <a:spLocks/>
          </p:cNvSpPr>
          <p:nvPr userDrawn="1"/>
        </p:nvSpPr>
        <p:spPr>
          <a:xfrm>
            <a:off x="18594867" y="42047339"/>
            <a:ext cx="13368338" cy="1062423"/>
          </a:xfrm>
          <a:prstGeom prst="rect">
            <a:avLst/>
          </a:prstGeom>
        </p:spPr>
        <p:txBody>
          <a:bodyPr/>
          <a:lstStyle>
            <a:lvl1pPr marL="0" indent="0" algn="l" defTabSz="5061208" rtl="0" eaLnBrk="1" latinLnBrk="0" hangingPunct="1">
              <a:spcBef>
                <a:spcPct val="20000"/>
              </a:spcBef>
              <a:buFont typeface="Arial" pitchFamily="34" charset="0"/>
              <a:buNone/>
              <a:defRPr sz="416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112231" indent="-1581626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326510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857114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387716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39183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489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979527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51013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4161">
                <a:solidFill>
                  <a:srgbClr val="002060"/>
                </a:solidFill>
                <a:ea typeface="ＭＳ Ｐゴシック" panose="020B0600070205080204" pitchFamily="34" charset="-128"/>
              </a:rPr>
              <a:t>The authors declare no potential conflicts of interest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904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5061160" rtl="0" eaLnBrk="1" latinLnBrk="0" hangingPunct="1">
        <a:spcBef>
          <a:spcPct val="0"/>
        </a:spcBef>
        <a:buNone/>
        <a:defRPr sz="10008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897935" indent="-1897935" algn="l" defTabSz="5061160" rtl="0" eaLnBrk="1" latinLnBrk="0" hangingPunct="1">
        <a:spcBef>
          <a:spcPct val="20000"/>
        </a:spcBef>
        <a:buFont typeface="Arial" pitchFamily="34" charset="0"/>
        <a:buChar char="•"/>
        <a:defRPr sz="17779" kern="1200">
          <a:solidFill>
            <a:schemeClr val="tx1"/>
          </a:solidFill>
          <a:latin typeface="+mn-lt"/>
          <a:ea typeface="+mn-ea"/>
          <a:cs typeface="+mn-cs"/>
        </a:defRPr>
      </a:lvl1pPr>
      <a:lvl2pPr marL="4112192" indent="-1581611" algn="l" defTabSz="5061160" rtl="0" eaLnBrk="1" latinLnBrk="0" hangingPunct="1">
        <a:spcBef>
          <a:spcPct val="20000"/>
        </a:spcBef>
        <a:buFont typeface="Arial" pitchFamily="34" charset="0"/>
        <a:buChar char="–"/>
        <a:defRPr sz="15660" kern="1200">
          <a:solidFill>
            <a:schemeClr val="tx1"/>
          </a:solidFill>
          <a:latin typeface="+mn-lt"/>
          <a:ea typeface="+mn-ea"/>
          <a:cs typeface="+mn-cs"/>
        </a:defRPr>
      </a:lvl2pPr>
      <a:lvl3pPr marL="6326450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3305" kern="1200">
          <a:solidFill>
            <a:schemeClr val="tx1"/>
          </a:solidFill>
          <a:latin typeface="+mn-lt"/>
          <a:ea typeface="+mn-ea"/>
          <a:cs typeface="+mn-cs"/>
        </a:defRPr>
      </a:lvl3pPr>
      <a:lvl4pPr marL="8857030" indent="-1265291" algn="l" defTabSz="5061160" rtl="0" eaLnBrk="1" latinLnBrk="0" hangingPunct="1">
        <a:spcBef>
          <a:spcPct val="20000"/>
        </a:spcBef>
        <a:buFont typeface="Arial" pitchFamily="34" charset="0"/>
        <a:buChar char="–"/>
        <a:defRPr sz="11185" kern="1200">
          <a:solidFill>
            <a:schemeClr val="tx1"/>
          </a:solidFill>
          <a:latin typeface="+mn-lt"/>
          <a:ea typeface="+mn-ea"/>
          <a:cs typeface="+mn-cs"/>
        </a:defRPr>
      </a:lvl4pPr>
      <a:lvl5pPr marL="11387607" indent="-1265291" algn="l" defTabSz="5061160" rtl="0" eaLnBrk="1" latinLnBrk="0" hangingPunct="1">
        <a:spcBef>
          <a:spcPct val="20000"/>
        </a:spcBef>
        <a:buFont typeface="Arial" pitchFamily="34" charset="0"/>
        <a:buChar char="»"/>
        <a:defRPr sz="11185" kern="1200">
          <a:solidFill>
            <a:schemeClr val="tx1"/>
          </a:solidFill>
          <a:latin typeface="+mn-lt"/>
          <a:ea typeface="+mn-ea"/>
          <a:cs typeface="+mn-cs"/>
        </a:defRPr>
      </a:lvl5pPr>
      <a:lvl6pPr marL="13918188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6pPr>
      <a:lvl7pPr marL="16448765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7pPr>
      <a:lvl8pPr marL="18979347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8pPr>
      <a:lvl9pPr marL="21509926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1pPr>
      <a:lvl2pPr marL="2530581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2pPr>
      <a:lvl3pPr marL="5061160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3pPr>
      <a:lvl4pPr marL="7591738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4pPr>
      <a:lvl5pPr marL="10122316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5pPr>
      <a:lvl6pPr marL="12652898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6pPr>
      <a:lvl7pPr marL="15183480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7pPr>
      <a:lvl8pPr marL="17714057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8pPr>
      <a:lvl9pPr marL="20244637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06" userDrawn="1">
          <p15:clr>
            <a:srgbClr val="F26B43"/>
          </p15:clr>
        </p15:guide>
        <p15:guide id="2" pos="1020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" y="5291127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42" name="Rectangle 9"/>
          <p:cNvSpPr>
            <a:spLocks noChangeArrowheads="1"/>
          </p:cNvSpPr>
          <p:nvPr userDrawn="1"/>
        </p:nvSpPr>
        <p:spPr bwMode="auto">
          <a:xfrm>
            <a:off x="-13591" y="2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pic>
        <p:nvPicPr>
          <p:cNvPr id="2" name="그림 1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D35C4063-71F3-9B1A-607E-954AED2D17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r="8154" b="62659"/>
          <a:stretch/>
        </p:blipFill>
        <p:spPr>
          <a:xfrm>
            <a:off x="22907658" y="41753894"/>
            <a:ext cx="8924892" cy="1063863"/>
          </a:xfrm>
          <a:prstGeom prst="rect">
            <a:avLst/>
          </a:prstGeom>
        </p:spPr>
      </p:pic>
      <p:sp>
        <p:nvSpPr>
          <p:cNvPr id="6" name="Rectangle 33">
            <a:extLst>
              <a:ext uri="{FF2B5EF4-FFF2-40B4-BE49-F238E27FC236}">
                <a16:creationId xmlns:a16="http://schemas.microsoft.com/office/drawing/2014/main" id="{DADA0861-5DDE-04FA-FE7C-E5FF8FC04BB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6090" y="5637652"/>
            <a:ext cx="31153517" cy="35933362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AC2C7CEE-E59F-208F-12B6-21A7C107030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" y="5291127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1BF91C69-29C9-ECFF-F77F-927CD951C0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3591" y="2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22" name="Rectangle 36">
            <a:extLst>
              <a:ext uri="{FF2B5EF4-FFF2-40B4-BE49-F238E27FC236}">
                <a16:creationId xmlns:a16="http://schemas.microsoft.com/office/drawing/2014/main" id="{C9BC7925-2AB2-783B-089D-73A2675650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593" y="238299"/>
            <a:ext cx="32399288" cy="5052826"/>
          </a:xfrm>
          <a:prstGeom prst="rect">
            <a:avLst/>
          </a:prstGeom>
          <a:gradFill>
            <a:gsLst>
              <a:gs pos="0">
                <a:srgbClr val="D7B50B"/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  <p:sp>
        <p:nvSpPr>
          <p:cNvPr id="23" name="Rectangle 36">
            <a:extLst>
              <a:ext uri="{FF2B5EF4-FFF2-40B4-BE49-F238E27FC236}">
                <a16:creationId xmlns:a16="http://schemas.microsoft.com/office/drawing/2014/main" id="{C6E560D0-32C1-ED39-5969-C0EDDA44F6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593" y="43000636"/>
            <a:ext cx="32399288" cy="200000"/>
          </a:xfrm>
          <a:prstGeom prst="rect">
            <a:avLst/>
          </a:prstGeom>
          <a:gradFill>
            <a:gsLst>
              <a:gs pos="0">
                <a:srgbClr val="D7B50B"/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 lvl="0"/>
            <a:endParaRPr lang="en-US" sz="8874" dirty="0"/>
          </a:p>
        </p:txBody>
      </p:sp>
    </p:spTree>
    <p:extLst>
      <p:ext uri="{BB962C8B-B14F-4D97-AF65-F5344CB8AC3E}">
        <p14:creationId xmlns:p14="http://schemas.microsoft.com/office/powerpoint/2010/main" val="73207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ctr" defTabSz="5061160" rtl="0" eaLnBrk="1" latinLnBrk="0" hangingPunct="1">
        <a:spcBef>
          <a:spcPct val="0"/>
        </a:spcBef>
        <a:buNone/>
        <a:defRPr sz="10008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897935" indent="-1897935" algn="l" defTabSz="5061160" rtl="0" eaLnBrk="1" latinLnBrk="0" hangingPunct="1">
        <a:spcBef>
          <a:spcPct val="20000"/>
        </a:spcBef>
        <a:buFont typeface="Arial" pitchFamily="34" charset="0"/>
        <a:buChar char="•"/>
        <a:defRPr sz="17779" kern="1200">
          <a:solidFill>
            <a:schemeClr val="tx1"/>
          </a:solidFill>
          <a:latin typeface="+mn-lt"/>
          <a:ea typeface="+mn-ea"/>
          <a:cs typeface="+mn-cs"/>
        </a:defRPr>
      </a:lvl1pPr>
      <a:lvl2pPr marL="4112192" indent="-1581611" algn="l" defTabSz="5061160" rtl="0" eaLnBrk="1" latinLnBrk="0" hangingPunct="1">
        <a:spcBef>
          <a:spcPct val="20000"/>
        </a:spcBef>
        <a:buFont typeface="Arial" pitchFamily="34" charset="0"/>
        <a:buChar char="–"/>
        <a:defRPr sz="15660" kern="1200">
          <a:solidFill>
            <a:schemeClr val="tx1"/>
          </a:solidFill>
          <a:latin typeface="+mn-lt"/>
          <a:ea typeface="+mn-ea"/>
          <a:cs typeface="+mn-cs"/>
        </a:defRPr>
      </a:lvl2pPr>
      <a:lvl3pPr marL="6326450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3305" kern="1200">
          <a:solidFill>
            <a:schemeClr val="tx1"/>
          </a:solidFill>
          <a:latin typeface="+mn-lt"/>
          <a:ea typeface="+mn-ea"/>
          <a:cs typeface="+mn-cs"/>
        </a:defRPr>
      </a:lvl3pPr>
      <a:lvl4pPr marL="8857030" indent="-1265291" algn="l" defTabSz="5061160" rtl="0" eaLnBrk="1" latinLnBrk="0" hangingPunct="1">
        <a:spcBef>
          <a:spcPct val="20000"/>
        </a:spcBef>
        <a:buFont typeface="Arial" pitchFamily="34" charset="0"/>
        <a:buChar char="–"/>
        <a:defRPr sz="11185" kern="1200">
          <a:solidFill>
            <a:schemeClr val="tx1"/>
          </a:solidFill>
          <a:latin typeface="+mn-lt"/>
          <a:ea typeface="+mn-ea"/>
          <a:cs typeface="+mn-cs"/>
        </a:defRPr>
      </a:lvl4pPr>
      <a:lvl5pPr marL="11387607" indent="-1265291" algn="l" defTabSz="5061160" rtl="0" eaLnBrk="1" latinLnBrk="0" hangingPunct="1">
        <a:spcBef>
          <a:spcPct val="20000"/>
        </a:spcBef>
        <a:buFont typeface="Arial" pitchFamily="34" charset="0"/>
        <a:buChar char="»"/>
        <a:defRPr sz="11185" kern="1200">
          <a:solidFill>
            <a:schemeClr val="tx1"/>
          </a:solidFill>
          <a:latin typeface="+mn-lt"/>
          <a:ea typeface="+mn-ea"/>
          <a:cs typeface="+mn-cs"/>
        </a:defRPr>
      </a:lvl5pPr>
      <a:lvl6pPr marL="13918188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6pPr>
      <a:lvl7pPr marL="16448765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7pPr>
      <a:lvl8pPr marL="18979347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8pPr>
      <a:lvl9pPr marL="21509926" indent="-1265291" algn="l" defTabSz="5061160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1pPr>
      <a:lvl2pPr marL="2530581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2pPr>
      <a:lvl3pPr marL="5061160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3pPr>
      <a:lvl4pPr marL="7591738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4pPr>
      <a:lvl5pPr marL="10122316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5pPr>
      <a:lvl6pPr marL="12652898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6pPr>
      <a:lvl7pPr marL="15183480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7pPr>
      <a:lvl8pPr marL="17714057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8pPr>
      <a:lvl9pPr marL="20244637" algn="l" defTabSz="5061160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06" userDrawn="1">
          <p15:clr>
            <a:srgbClr val="F26B43"/>
          </p15:clr>
        </p15:guide>
        <p15:guide id="2" pos="1020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EB2C8D46-95B1-4AE7-46FC-ED15098780D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b="62659"/>
          <a:stretch/>
        </p:blipFill>
        <p:spPr>
          <a:xfrm>
            <a:off x="840399" y="41587231"/>
            <a:ext cx="10522367" cy="1152011"/>
          </a:xfrm>
          <a:prstGeom prst="rect">
            <a:avLst/>
          </a:prstGeom>
        </p:spPr>
      </p:pic>
      <p:sp>
        <p:nvSpPr>
          <p:cNvPr id="3" name="Rectangle 9">
            <a:extLst>
              <a:ext uri="{FF2B5EF4-FFF2-40B4-BE49-F238E27FC236}">
                <a16:creationId xmlns:a16="http://schemas.microsoft.com/office/drawing/2014/main" id="{7DDFE8B8-24D1-05E3-D1D8-A5398EDA075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" y="5778801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08043EFD-3159-E9E9-02F8-0AB53F66F7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3591" y="2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8" name="Rectangle 36">
            <a:extLst>
              <a:ext uri="{FF2B5EF4-FFF2-40B4-BE49-F238E27FC236}">
                <a16:creationId xmlns:a16="http://schemas.microsoft.com/office/drawing/2014/main" id="{01F90C07-A654-3874-1E0D-DBDE7E31C30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3591" y="200003"/>
            <a:ext cx="32399288" cy="656120"/>
          </a:xfrm>
          <a:prstGeom prst="rect">
            <a:avLst/>
          </a:prstGeom>
          <a:gradFill>
            <a:gsLst>
              <a:gs pos="0">
                <a:srgbClr val="D7B50B"/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 lvl="0"/>
            <a:endParaRPr lang="en-US" sz="8874" dirty="0"/>
          </a:p>
        </p:txBody>
      </p:sp>
      <p:sp>
        <p:nvSpPr>
          <p:cNvPr id="14" name="Rectangle 36">
            <a:extLst>
              <a:ext uri="{FF2B5EF4-FFF2-40B4-BE49-F238E27FC236}">
                <a16:creationId xmlns:a16="http://schemas.microsoft.com/office/drawing/2014/main" id="{85793DB2-30D6-F3AB-CF51-88303220C0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593" y="43000636"/>
            <a:ext cx="32399288" cy="200000"/>
          </a:xfrm>
          <a:prstGeom prst="rect">
            <a:avLst/>
          </a:prstGeom>
          <a:gradFill>
            <a:gsLst>
              <a:gs pos="0">
                <a:srgbClr val="D7B50B"/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 lvl="0"/>
            <a:endParaRPr lang="en-US" sz="8874" dirty="0"/>
          </a:p>
        </p:txBody>
      </p:sp>
      <p:sp>
        <p:nvSpPr>
          <p:cNvPr id="2" name="Rectangle 33">
            <a:extLst>
              <a:ext uri="{FF2B5EF4-FFF2-40B4-BE49-F238E27FC236}">
                <a16:creationId xmlns:a16="http://schemas.microsoft.com/office/drawing/2014/main" id="{03CC0933-EE58-7FEC-5003-83009B16667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6630" y="6324774"/>
            <a:ext cx="15293804" cy="35088287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5" name="Rectangle 33">
            <a:extLst>
              <a:ext uri="{FF2B5EF4-FFF2-40B4-BE49-F238E27FC236}">
                <a16:creationId xmlns:a16="http://schemas.microsoft.com/office/drawing/2014/main" id="{2BC28A25-C07F-9BFE-C87B-5B2C2E5040E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578854" y="6310118"/>
            <a:ext cx="15293804" cy="33797009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6" name="テキスト ボックス 4">
            <a:extLst>
              <a:ext uri="{FF2B5EF4-FFF2-40B4-BE49-F238E27FC236}">
                <a16:creationId xmlns:a16="http://schemas.microsoft.com/office/drawing/2014/main" id="{F03EF56F-C38F-9330-BBA6-19C229381810}"/>
              </a:ext>
            </a:extLst>
          </p:cNvPr>
          <p:cNvSpPr txBox="1"/>
          <p:nvPr userDrawn="1"/>
        </p:nvSpPr>
        <p:spPr>
          <a:xfrm>
            <a:off x="23734725" y="40581324"/>
            <a:ext cx="8137933" cy="732636"/>
          </a:xfrm>
          <a:prstGeom prst="rect">
            <a:avLst/>
          </a:prstGeom>
          <a:solidFill>
            <a:srgbClr val="F3BC0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4161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Disclosure of Conflict of Interest</a:t>
            </a:r>
            <a:endParaRPr kumimoji="1" lang="ja-JP" altLang="en-US" sz="4161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5D169287-204F-8D41-8C63-CB1D015F765F}"/>
              </a:ext>
            </a:extLst>
          </p:cNvPr>
          <p:cNvSpPr txBox="1">
            <a:spLocks/>
          </p:cNvSpPr>
          <p:nvPr userDrawn="1"/>
        </p:nvSpPr>
        <p:spPr>
          <a:xfrm>
            <a:off x="18594867" y="42047339"/>
            <a:ext cx="13368338" cy="1062423"/>
          </a:xfrm>
          <a:prstGeom prst="rect">
            <a:avLst/>
          </a:prstGeom>
        </p:spPr>
        <p:txBody>
          <a:bodyPr/>
          <a:lstStyle>
            <a:lvl1pPr marL="0" indent="0" algn="l" defTabSz="5061208" rtl="0" eaLnBrk="1" latinLnBrk="0" hangingPunct="1">
              <a:spcBef>
                <a:spcPct val="20000"/>
              </a:spcBef>
              <a:buFont typeface="Arial" pitchFamily="34" charset="0"/>
              <a:buNone/>
              <a:defRPr sz="416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112231" indent="-1581626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326510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857114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387716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39183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489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979527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51013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4161">
                <a:solidFill>
                  <a:srgbClr val="002060"/>
                </a:solidFill>
                <a:ea typeface="ＭＳ Ｐゴシック" panose="020B0600070205080204" pitchFamily="34" charset="-128"/>
              </a:rPr>
              <a:t>The authors declare no potential conflicts of interest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167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1066739" rtl="0" eaLnBrk="1" latinLnBrk="1" hangingPunct="1">
        <a:lnSpc>
          <a:spcPct val="90000"/>
        </a:lnSpc>
        <a:spcBef>
          <a:spcPct val="0"/>
        </a:spcBef>
        <a:buNone/>
        <a:defRPr sz="51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685" indent="-266685" algn="l" defTabSz="1066739" rtl="0" eaLnBrk="1" latinLnBrk="1" hangingPunct="1">
        <a:lnSpc>
          <a:spcPct val="90000"/>
        </a:lnSpc>
        <a:spcBef>
          <a:spcPts val="1167"/>
        </a:spcBef>
        <a:buFont typeface="Arial" panose="020B0604020202020204" pitchFamily="34" charset="0"/>
        <a:buChar char="•"/>
        <a:defRPr sz="3266" kern="1200">
          <a:solidFill>
            <a:schemeClr val="tx1"/>
          </a:solidFill>
          <a:latin typeface="+mn-lt"/>
          <a:ea typeface="+mn-ea"/>
          <a:cs typeface="+mn-cs"/>
        </a:defRPr>
      </a:lvl1pPr>
      <a:lvl2pPr marL="800054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33424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3pPr>
      <a:lvl4pPr marL="1866793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00163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933532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466902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000271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533641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3370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39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9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3478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6848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217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587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66956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06" userDrawn="1">
          <p15:clr>
            <a:srgbClr val="F26B43"/>
          </p15:clr>
        </p15:guide>
        <p15:guide id="2" pos="10204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>
            <a:extLst>
              <a:ext uri="{FF2B5EF4-FFF2-40B4-BE49-F238E27FC236}">
                <a16:creationId xmlns:a16="http://schemas.microsoft.com/office/drawing/2014/main" id="{16541133-B8C2-1540-9C6D-1E7396B10DB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3591" y="2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pic>
        <p:nvPicPr>
          <p:cNvPr id="2" name="그림 1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E0790DC3-4BB9-8828-2AF9-27099AFC66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r="8154" b="62659"/>
          <a:stretch/>
        </p:blipFill>
        <p:spPr>
          <a:xfrm>
            <a:off x="22907657" y="41753894"/>
            <a:ext cx="8924892" cy="1063863"/>
          </a:xfrm>
          <a:prstGeom prst="rect">
            <a:avLst/>
          </a:prstGeom>
        </p:spPr>
      </p:pic>
      <p:sp>
        <p:nvSpPr>
          <p:cNvPr id="3" name="Rectangle 9">
            <a:extLst>
              <a:ext uri="{FF2B5EF4-FFF2-40B4-BE49-F238E27FC236}">
                <a16:creationId xmlns:a16="http://schemas.microsoft.com/office/drawing/2014/main" id="{F1AA6BB5-F74A-7A79-799F-A87BD43F8E5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" y="5778801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83917BF9-21D8-FA6D-FCEA-E74669A02E7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3591" y="200003"/>
            <a:ext cx="32399288" cy="656120"/>
          </a:xfrm>
          <a:prstGeom prst="rect">
            <a:avLst/>
          </a:prstGeom>
          <a:gradFill>
            <a:gsLst>
              <a:gs pos="0">
                <a:srgbClr val="D7B50B"/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 lvl="0"/>
            <a:endParaRPr lang="en-US" sz="8874" dirty="0"/>
          </a:p>
        </p:txBody>
      </p:sp>
      <p:sp>
        <p:nvSpPr>
          <p:cNvPr id="10" name="Rectangle 36">
            <a:extLst>
              <a:ext uri="{FF2B5EF4-FFF2-40B4-BE49-F238E27FC236}">
                <a16:creationId xmlns:a16="http://schemas.microsoft.com/office/drawing/2014/main" id="{81FBBF16-770D-08D1-99D4-91740E90BC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593" y="43000636"/>
            <a:ext cx="32399288" cy="200000"/>
          </a:xfrm>
          <a:prstGeom prst="rect">
            <a:avLst/>
          </a:prstGeom>
          <a:gradFill>
            <a:gsLst>
              <a:gs pos="0">
                <a:srgbClr val="D7B50B"/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 lvl="0"/>
            <a:endParaRPr lang="en-US" sz="8874" dirty="0"/>
          </a:p>
        </p:txBody>
      </p:sp>
    </p:spTree>
    <p:extLst>
      <p:ext uri="{BB962C8B-B14F-4D97-AF65-F5344CB8AC3E}">
        <p14:creationId xmlns:p14="http://schemas.microsoft.com/office/powerpoint/2010/main" val="18551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1066739" rtl="0" eaLnBrk="1" latinLnBrk="1" hangingPunct="1">
        <a:lnSpc>
          <a:spcPct val="90000"/>
        </a:lnSpc>
        <a:spcBef>
          <a:spcPct val="0"/>
        </a:spcBef>
        <a:buNone/>
        <a:defRPr sz="51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685" indent="-266685" algn="l" defTabSz="1066739" rtl="0" eaLnBrk="1" latinLnBrk="1" hangingPunct="1">
        <a:lnSpc>
          <a:spcPct val="90000"/>
        </a:lnSpc>
        <a:spcBef>
          <a:spcPts val="1167"/>
        </a:spcBef>
        <a:buFont typeface="Arial" panose="020B0604020202020204" pitchFamily="34" charset="0"/>
        <a:buChar char="•"/>
        <a:defRPr sz="3266" kern="1200">
          <a:solidFill>
            <a:schemeClr val="tx1"/>
          </a:solidFill>
          <a:latin typeface="+mn-lt"/>
          <a:ea typeface="+mn-ea"/>
          <a:cs typeface="+mn-cs"/>
        </a:defRPr>
      </a:lvl1pPr>
      <a:lvl2pPr marL="800054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33424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3pPr>
      <a:lvl4pPr marL="1866793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00163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933532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466902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000271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533641" indent="-266685" algn="l" defTabSz="1066739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3370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39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9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3478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6848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217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587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66956" algn="l" defTabSz="1066739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06" userDrawn="1">
          <p15:clr>
            <a:srgbClr val="F26B43"/>
          </p15:clr>
        </p15:guide>
        <p15:guide id="2" pos="102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EF01196F-40DE-DA8E-2DF3-5B292A67F3B3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963C51A-1C33-D9C8-1A55-EED36C9B2EE1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82F156F-1FB8-09A8-40EC-81A0056BB66C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837950C-0C58-2701-17AC-F15E5B650C3F}"/>
              </a:ext>
            </a:extLst>
          </p:cNvPr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CFB7804E-D052-998F-29CA-3918378694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592DD189-0FF1-DACA-F266-FD6DF027EFC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1B07E43D-3551-982E-623B-B03C771552A0}"/>
              </a:ext>
            </a:extLst>
          </p:cNvPr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텍스트 개체 틀 8">
            <a:extLst>
              <a:ext uri="{FF2B5EF4-FFF2-40B4-BE49-F238E27FC236}">
                <a16:creationId xmlns:a16="http://schemas.microsoft.com/office/drawing/2014/main" id="{77BAA446-4918-CB7A-4151-2BFCEEE6B40D}"/>
              </a:ext>
            </a:extLst>
          </p:cNvPr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텍스트 개체 틀 9">
            <a:extLst>
              <a:ext uri="{FF2B5EF4-FFF2-40B4-BE49-F238E27FC236}">
                <a16:creationId xmlns:a16="http://schemas.microsoft.com/office/drawing/2014/main" id="{B965BC37-A268-B1CC-E962-DCC44DF6A59F}"/>
              </a:ext>
            </a:extLst>
          </p:cNvPr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텍스트 개체 틀 10">
            <a:extLst>
              <a:ext uri="{FF2B5EF4-FFF2-40B4-BE49-F238E27FC236}">
                <a16:creationId xmlns:a16="http://schemas.microsoft.com/office/drawing/2014/main" id="{7CBE840E-F1DC-ED23-8741-DFD2EC61B3F5}"/>
              </a:ext>
            </a:extLst>
          </p:cNvPr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>
            <a:extLst>
              <a:ext uri="{FF2B5EF4-FFF2-40B4-BE49-F238E27FC236}">
                <a16:creationId xmlns:a16="http://schemas.microsoft.com/office/drawing/2014/main" id="{442D74F5-ADA3-C03D-1D6A-C9C41B9F4B82}"/>
              </a:ext>
            </a:extLst>
          </p:cNvPr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텍스트 개체 틀 12">
            <a:extLst>
              <a:ext uri="{FF2B5EF4-FFF2-40B4-BE49-F238E27FC236}">
                <a16:creationId xmlns:a16="http://schemas.microsoft.com/office/drawing/2014/main" id="{773C0B69-74A6-39D1-26B5-8EE469E4F171}"/>
              </a:ext>
            </a:extLst>
          </p:cNvPr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4" name="텍스트 개체 틀 13">
            <a:extLst>
              <a:ext uri="{FF2B5EF4-FFF2-40B4-BE49-F238E27FC236}">
                <a16:creationId xmlns:a16="http://schemas.microsoft.com/office/drawing/2014/main" id="{CCB34C21-4708-EF45-0ABD-26A8784F695C}"/>
              </a:ext>
            </a:extLst>
          </p:cNvPr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5" name="텍스트 개체 틀 14">
            <a:extLst>
              <a:ext uri="{FF2B5EF4-FFF2-40B4-BE49-F238E27FC236}">
                <a16:creationId xmlns:a16="http://schemas.microsoft.com/office/drawing/2014/main" id="{05539C6F-DC2C-2E9C-F1A6-7AED739485DD}"/>
              </a:ext>
            </a:extLst>
          </p:cNvPr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5796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17C10AE9-491D-ABBE-E569-109A1DD8D958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3F68B7F-3E05-04BC-EFEB-65C81D0243CB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DEE11BD-ECA6-9ECD-CD2A-8F355080E5C2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5AF0271-8DA8-5135-FA57-F3E73F6AED99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2919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BFD111A4-714F-7CC6-7F8D-1BEF0D39EDBC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71A6B85-86D5-476E-3CA5-01168250A433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2A4BA36-9151-EA7D-16C2-074A22E1FBA0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537D4B3-5430-1DFF-ABE7-BDA11CB72354}"/>
              </a:ext>
            </a:extLst>
          </p:cNvPr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44B281DC-46F5-7FD5-E62F-EA456414C6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BA503D5E-8E70-068D-9584-5A8D29BBC4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7DF5C7FA-8011-BDE5-CB9C-82EBE3B967CE}"/>
              </a:ext>
            </a:extLst>
          </p:cNvPr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텍스트 개체 틀 8">
            <a:extLst>
              <a:ext uri="{FF2B5EF4-FFF2-40B4-BE49-F238E27FC236}">
                <a16:creationId xmlns:a16="http://schemas.microsoft.com/office/drawing/2014/main" id="{F651476A-806B-D3CD-B704-3B97A8FD29F8}"/>
              </a:ext>
            </a:extLst>
          </p:cNvPr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텍스트 개체 틀 9">
            <a:extLst>
              <a:ext uri="{FF2B5EF4-FFF2-40B4-BE49-F238E27FC236}">
                <a16:creationId xmlns:a16="http://schemas.microsoft.com/office/drawing/2014/main" id="{5BB978AD-9014-71A9-6CF7-39F80F17F539}"/>
              </a:ext>
            </a:extLst>
          </p:cNvPr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텍스트 개체 틀 10">
            <a:extLst>
              <a:ext uri="{FF2B5EF4-FFF2-40B4-BE49-F238E27FC236}">
                <a16:creationId xmlns:a16="http://schemas.microsoft.com/office/drawing/2014/main" id="{3608484E-1719-9F5E-5E9C-86375134F411}"/>
              </a:ext>
            </a:extLst>
          </p:cNvPr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>
            <a:extLst>
              <a:ext uri="{FF2B5EF4-FFF2-40B4-BE49-F238E27FC236}">
                <a16:creationId xmlns:a16="http://schemas.microsoft.com/office/drawing/2014/main" id="{770909BE-54EA-BC07-6FD0-4487F55EB5F8}"/>
              </a:ext>
            </a:extLst>
          </p:cNvPr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텍스트 개체 틀 12">
            <a:extLst>
              <a:ext uri="{FF2B5EF4-FFF2-40B4-BE49-F238E27FC236}">
                <a16:creationId xmlns:a16="http://schemas.microsoft.com/office/drawing/2014/main" id="{B89DE542-4909-26F0-04F8-C87B175DD397}"/>
              </a:ext>
            </a:extLst>
          </p:cNvPr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4" name="텍스트 개체 틀 13">
            <a:extLst>
              <a:ext uri="{FF2B5EF4-FFF2-40B4-BE49-F238E27FC236}">
                <a16:creationId xmlns:a16="http://schemas.microsoft.com/office/drawing/2014/main" id="{A177069A-232F-EA33-7071-FF296176A9C2}"/>
              </a:ext>
            </a:extLst>
          </p:cNvPr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5" name="텍스트 개체 틀 14">
            <a:extLst>
              <a:ext uri="{FF2B5EF4-FFF2-40B4-BE49-F238E27FC236}">
                <a16:creationId xmlns:a16="http://schemas.microsoft.com/office/drawing/2014/main" id="{A82DA736-C70D-6A3A-498D-BFCA8CA7C2A5}"/>
              </a:ext>
            </a:extLst>
          </p:cNvPr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8070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5348AEF2-AAE4-85F8-BD8B-665A639B6A69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3B5AE7D-D04B-2BD2-FF9C-5CCB39E48466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BDF9C5A-906F-7A80-F9E0-71CFED2B4AAF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84F131D-161D-E676-EBDC-7F67E87DCCED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8548346"/>
      </p:ext>
    </p:extLst>
  </p:cSld>
  <p:clrMapOvr>
    <a:masterClrMapping/>
  </p:clrMapOvr>
</p:sld>
</file>

<file path=ppt/theme/theme1.xml><?xml version="1.0" encoding="utf-8"?>
<a:theme xmlns:a="http://schemas.openxmlformats.org/drawingml/2006/main" name="1. 90CMx12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. 90CMx12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3. 90CMx120CM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4. 90CMx120CM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798</TotalTime>
  <Words>0</Words>
  <Application>Microsoft Office PowerPoint</Application>
  <PresentationFormat>사용자 지정</PresentationFormat>
  <Paragraphs>0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4</vt:i4>
      </vt:variant>
    </vt:vector>
  </HeadingPairs>
  <TitlesOfParts>
    <vt:vector size="12" baseType="lpstr">
      <vt:lpstr>맑은 고딕</vt:lpstr>
      <vt:lpstr>Arial</vt:lpstr>
      <vt:lpstr>Calibri</vt:lpstr>
      <vt:lpstr>Trebuchet MS</vt:lpstr>
      <vt:lpstr>1. 90CMx120CM</vt:lpstr>
      <vt:lpstr>2. 90CMx120CM</vt:lpstr>
      <vt:lpstr>3. 90CMx120CM</vt:lpstr>
      <vt:lpstr>4. 90CMx120CM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박 지예</cp:lastModifiedBy>
  <cp:revision>57</cp:revision>
  <dcterms:created xsi:type="dcterms:W3CDTF">2012-02-10T00:21:22Z</dcterms:created>
  <dcterms:modified xsi:type="dcterms:W3CDTF">2025-02-04T04:15:32Z</dcterms:modified>
</cp:coreProperties>
</file>