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1" userDrawn="1">
          <p15:clr>
            <a:srgbClr val="A4A3A4"/>
          </p15:clr>
        </p15:guide>
        <p15:guide id="2" orient="horz" pos="339" userDrawn="1">
          <p15:clr>
            <a:srgbClr val="A4A3A4"/>
          </p15:clr>
        </p15:guide>
        <p15:guide id="3" orient="horz" pos="2630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C08"/>
    <a:srgbClr val="F07370"/>
    <a:srgbClr val="800000"/>
    <a:srgbClr val="FDE9E9"/>
    <a:srgbClr val="830000"/>
    <a:srgbClr val="192C0A"/>
    <a:srgbClr val="2B4B11"/>
    <a:srgbClr val="E7221D"/>
    <a:srgbClr val="FDF5CF"/>
    <a:srgbClr val="F7D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701" autoAdjust="0"/>
  </p:normalViewPr>
  <p:slideViewPr>
    <p:cSldViewPr snapToGrid="0" snapToObjects="1" showGuides="1">
      <p:cViewPr varScale="1">
        <p:scale>
          <a:sx n="16" d="100"/>
          <a:sy n="16" d="100"/>
        </p:scale>
        <p:origin x="3210" y="138"/>
      </p:cViewPr>
      <p:guideLst>
        <p:guide orient="horz" pos="4421"/>
        <p:guide orient="horz" pos="339"/>
        <p:guide orient="horz" pos="26307"/>
        <p:guide orient="horz"/>
        <p:guide pos="429"/>
        <p:guide pos="199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2FD17BF-F491-1620-3DCA-6E8F35BE8EA4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EAEFC-CA58-9E5C-A7CE-83D69FA4D0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4E6E23E4-1B55-F643-818E-67EAE6D408C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87EEF14-FA5E-3627-6878-F68E7FE2B5E8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4BBF0AC3-862D-038D-1757-A0965528BA97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6E0FDD1-BCDF-7053-97EF-63E224FBCAD1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DF354E2A-94E4-926B-3966-DF1AF296A9E0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6124C17-48EF-3C2A-EA1E-2C1B6A512AFD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B6AC607C-DBD4-49C6-C106-F21F7780B021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FE5E1F96-0960-007C-16C7-A76DFAA42DCB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78BBEF87-E77C-CCDD-7800-6EF5B9AEBFE9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33450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4A86D65F-9923-36E5-2B13-FA1E5494737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C9DF27D3-5AD6-4517-E460-1D1CCFACA8C6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25FC9934-BD53-0891-E39E-1BD92BCDF3E4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5DFF0A28-6E0A-6E68-277E-1CB9A9518FE4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F7986EF-D8CA-E1FF-69E3-E341AACCB5CF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9FD86320-67D4-CC47-6E0E-09BFD3DFF0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B58464CE-2B1D-7FBE-9300-A3BA2DA078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47174304-C8AF-FEC7-7016-4CE761BD9B8C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BF2CD97C-E5A7-168C-EFE9-6430E082DE5E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D85AC780-B30C-292F-3AA6-2012C7D36159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F78EE612-736C-0DE0-DCBA-C54FDE4D22D4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A449ED5-753B-3328-18F7-F94781990F32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A7B35AB5-4714-E2A8-4F3D-ACA823B88C9C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299E9E09-D7A2-145C-376B-921F028ED810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8929B29-42C1-4338-0B59-6EBCF875AA04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33450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C5E8A6E4-6601-4217-906B-41F10F0A0D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BC0661B3-0A53-727E-490F-9EF9372B3B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5" name="Rectangle 36">
            <a:extLst>
              <a:ext uri="{FF2B5EF4-FFF2-40B4-BE49-F238E27FC236}">
                <a16:creationId xmlns:a16="http://schemas.microsoft.com/office/drawing/2014/main" id="{1FBF0302-7A10-DF37-E8F2-2EC2D5FB04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238299"/>
            <a:ext cx="32399288" cy="5052826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6" name="Rectangle 36">
            <a:extLst>
              <a:ext uri="{FF2B5EF4-FFF2-40B4-BE49-F238E27FC236}">
                <a16:creationId xmlns:a16="http://schemas.microsoft.com/office/drawing/2014/main" id="{E0CF3063-E02C-C4CA-B6C7-2FE924232E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43000636"/>
            <a:ext cx="32399288" cy="20000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  <p:pic>
        <p:nvPicPr>
          <p:cNvPr id="3" name="그림 2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7C70C3FD-B09F-4C5B-5CFA-9D9475641DD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679033" y="41753894"/>
            <a:ext cx="8924892" cy="1063863"/>
          </a:xfrm>
          <a:prstGeom prst="rect">
            <a:avLst/>
          </a:prstGeom>
        </p:spPr>
      </p:pic>
      <p:sp>
        <p:nvSpPr>
          <p:cNvPr id="5" name="Rectangle 33">
            <a:extLst>
              <a:ext uri="{FF2B5EF4-FFF2-40B4-BE49-F238E27FC236}">
                <a16:creationId xmlns:a16="http://schemas.microsoft.com/office/drawing/2014/main" id="{B6E052F4-9911-B7B0-9E68-43DD3DBC69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B0033F1A-5F5E-2390-FD57-DC2976CA12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27165FBF-BBDD-DB42-8CD8-F091AA6E3504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F3BC0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텍스트 개체 틀 6">
            <a:extLst>
              <a:ext uri="{FF2B5EF4-FFF2-40B4-BE49-F238E27FC236}">
                <a16:creationId xmlns:a16="http://schemas.microsoft.com/office/drawing/2014/main" id="{25368D7B-BBD8-C666-8FB3-D264994ED878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8" y="41753894"/>
            <a:ext cx="8924892" cy="1063863"/>
          </a:xfrm>
          <a:prstGeom prst="rect">
            <a:avLst/>
          </a:prstGeom>
        </p:spPr>
      </p:pic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6090" y="5637652"/>
            <a:ext cx="31153517" cy="3593336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C2C7CEE-E59F-208F-12B6-21A7C1070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1BF91C69-29C9-ECFF-F77F-927CD951C0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2" name="Rectangle 36">
            <a:extLst>
              <a:ext uri="{FF2B5EF4-FFF2-40B4-BE49-F238E27FC236}">
                <a16:creationId xmlns:a16="http://schemas.microsoft.com/office/drawing/2014/main" id="{C9BC7925-2AB2-783B-089D-73A2675650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238299"/>
            <a:ext cx="32399288" cy="5052826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C6E560D0-32C1-ED39-5969-C0EDDA44F6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43000636"/>
            <a:ext cx="32399288" cy="20000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840399" y="41587231"/>
            <a:ext cx="10522367" cy="1152011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8043EFD-3159-E9E9-02F8-0AB53F66F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01F90C07-A654-3874-1E0D-DBDE7E31C3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00003"/>
            <a:ext cx="32399288" cy="65612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85793DB2-30D6-F3AB-CF51-88303220C0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43000636"/>
            <a:ext cx="32399288" cy="20000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03CC0933-EE58-7FEC-5003-83009B1666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2BC28A25-C07F-9BFE-C87B-5B2C2E5040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F03EF56F-C38F-9330-BBA6-19C229381810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F3BC0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5D169287-204F-8D41-8C63-CB1D015F765F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7" y="41753894"/>
            <a:ext cx="8924892" cy="1063863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83917BF9-21D8-FA6D-FCEA-E74669A02E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00003"/>
            <a:ext cx="32399288" cy="65612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81FBBF16-770D-08D1-99D4-91740E90BC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43000636"/>
            <a:ext cx="32399288" cy="200000"/>
          </a:xfrm>
          <a:prstGeom prst="rect">
            <a:avLst/>
          </a:prstGeom>
          <a:gradFill>
            <a:gsLst>
              <a:gs pos="0">
                <a:srgbClr val="D7B50B"/>
              </a:gs>
              <a:gs pos="100000">
                <a:srgbClr val="FFC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EF01196F-40DE-DA8E-2DF3-5B292A67F3B3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963C51A-1C33-D9C8-1A55-EED36C9B2EE1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2F156F-1FB8-09A8-40EC-81A0056BB66C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837950C-0C58-2701-17AC-F15E5B650C3F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CFB7804E-D052-998F-29CA-391837869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592DD189-0FF1-DACA-F266-FD6DF027EF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1B07E43D-3551-982E-623B-B03C771552A0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77BAA446-4918-CB7A-4151-2BFCEEE6B40D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B965BC37-A268-B1CC-E962-DCC44DF6A59F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7CBE840E-F1DC-ED23-8741-DFD2EC61B3F5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442D74F5-ADA3-C03D-1D6A-C9C41B9F4B82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773C0B69-74A6-39D1-26B5-8EE469E4F171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CCB34C21-4708-EF45-0ABD-26A8784F695C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05539C6F-DC2C-2E9C-F1A6-7AED739485DD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79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17C10AE9-491D-ABBE-E569-109A1DD8D958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3F68B7F-3E05-04BC-EFEB-65C81D0243CB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EE11BD-ECA6-9ECD-CD2A-8F355080E5C2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5AF0271-8DA8-5135-FA57-F3E73F6AED99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91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BFD111A4-714F-7CC6-7F8D-1BEF0D39EDBC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71A6B85-86D5-476E-3CA5-01168250A43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2A4BA36-9151-EA7D-16C2-074A22E1FBA0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537D4B3-5430-1DFF-ABE7-BDA11CB72354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44B281DC-46F5-7FD5-E62F-EA456414C6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A503D5E-8E70-068D-9584-5A8D29BBC4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7DF5C7FA-8011-BDE5-CB9C-82EBE3B967CE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F651476A-806B-D3CD-B704-3B97A8FD29F8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5BB978AD-9014-71A9-6CF7-39F80F17F539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3608484E-1719-9F5E-5E9C-86375134F411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770909BE-54EA-BC07-6FD0-4487F55EB5F8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B89DE542-4909-26F0-04F8-C87B175DD397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A177069A-232F-EA33-7071-FF296176A9C2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A82DA736-C70D-6A3A-498D-BFCA8CA7C2A5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8070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348AEF2-AAE4-85F8-BD8B-665A639B6A69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3B5AE7D-D04B-2BD2-FF9C-5CCB39E48466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DF9C5A-906F-7A80-F9E0-71CFED2B4AAF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84F131D-161D-E676-EBDC-7F67E87DCCED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8548346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798</TotalTime>
  <Words>0</Words>
  <Application>Microsoft Office PowerPoint</Application>
  <PresentationFormat>사용자 지정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맑은 고딕</vt:lpstr>
      <vt:lpstr>Arial</vt:lpstr>
      <vt:lpstr>Calibri</vt:lpstr>
      <vt:lpstr>Trebuchet MS</vt:lpstr>
      <vt:lpstr>1. 90CMx120CM</vt:lpstr>
      <vt:lpstr>2. 90CMx120CM</vt:lpstr>
      <vt:lpstr>3. 90CMx120CM</vt:lpstr>
      <vt:lpstr>4. 90CMx120CM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박 지예</cp:lastModifiedBy>
  <cp:revision>57</cp:revision>
  <dcterms:created xsi:type="dcterms:W3CDTF">2012-02-10T00:21:22Z</dcterms:created>
  <dcterms:modified xsi:type="dcterms:W3CDTF">2025-02-04T04:15:32Z</dcterms:modified>
</cp:coreProperties>
</file>